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2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07267149"/>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25 сәуірге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6985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26 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itchFamily="18" charset="0"/>
                <a:cs typeface="Times New Roman" pitchFamily="18" charset="0"/>
              </a:rPr>
              <a:t>25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26 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күндіз жаңбыр, найзағай, бұршақ, дауыл. Оңтүстік-батыстан соғатын жел солтүстік-батысқа ауысады,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a:latin typeface="Times New Roman" panose="02020603050405020304" pitchFamily="18" charset="0"/>
                <a:cs typeface="Times New Roman" panose="02020603050405020304" pitchFamily="18" charset="0"/>
              </a:rPr>
              <a:t>күндіз екпіні </a:t>
            </a:r>
            <a:r>
              <a:rPr lang="kk-KZ" altLang="ru-RU" sz="1200" dirty="0" smtClean="0">
                <a:latin typeface="Times New Roman" panose="02020603050405020304" pitchFamily="18" charset="0"/>
                <a:cs typeface="Times New Roman" panose="02020603050405020304" pitchFamily="18" charset="0"/>
              </a:rPr>
              <a:t>15–20, </a:t>
            </a:r>
            <a:r>
              <a:rPr lang="kk-KZ" altLang="ru-RU" sz="1200" dirty="0">
                <a:latin typeface="Times New Roman" panose="02020603050405020304" pitchFamily="18" charset="0"/>
                <a:cs typeface="Times New Roman" panose="02020603050405020304" pitchFamily="18" charset="0"/>
              </a:rPr>
              <a:t>кей уақытта 23–28 м/с. Ауа температурасы </a:t>
            </a:r>
            <a:r>
              <a:rPr lang="kk-KZ" altLang="ru-RU" sz="1200">
                <a:latin typeface="Times New Roman" panose="02020603050405020304" pitchFamily="18" charset="0"/>
                <a:cs typeface="Times New Roman" panose="02020603050405020304" pitchFamily="18" charset="0"/>
              </a:rPr>
              <a:t>түнде </a:t>
            </a:r>
            <a:r>
              <a:rPr lang="kk-KZ" altLang="ru-RU" sz="1200" smtClean="0">
                <a:latin typeface="Times New Roman" panose="02020603050405020304" pitchFamily="18" charset="0"/>
                <a:cs typeface="Times New Roman" panose="02020603050405020304" pitchFamily="18" charset="0"/>
              </a:rPr>
              <a:t>11–13, </a:t>
            </a:r>
            <a:r>
              <a:rPr lang="kk-KZ" altLang="ru-RU" sz="1200" dirty="0">
                <a:latin typeface="Times New Roman" panose="02020603050405020304" pitchFamily="18" charset="0"/>
                <a:cs typeface="Times New Roman" panose="02020603050405020304" pitchFamily="18" charset="0"/>
              </a:rPr>
              <a:t>күндіз 21–23 градус жылы.</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27 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26 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27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аздаған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 градус </a:t>
            </a:r>
            <a:r>
              <a:rPr lang="ru-RU" sz="1150" dirty="0" smtClean="0">
                <a:latin typeface="Times New Roman" panose="02020603050405020304" pitchFamily="18" charset="0"/>
                <a:cs typeface="Times New Roman" panose="02020603050405020304" pitchFamily="18" charset="0"/>
              </a:rPr>
              <a:t>аяз-1 </a:t>
            </a:r>
            <a:r>
              <a:rPr lang="ru-RU" sz="1150" dirty="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14834042"/>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25606</TotalTime>
  <Words>577</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5180</cp:revision>
  <cp:lastPrinted>2021-07-01T03:56:27Z</cp:lastPrinted>
  <dcterms:created xsi:type="dcterms:W3CDTF">2018-03-27T06:03:00Z</dcterms:created>
  <dcterms:modified xsi:type="dcterms:W3CDTF">2026-04-25T08:45:33Z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